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3"/>
  </p:notesMasterIdLst>
  <p:sldIdLst>
    <p:sldId id="256" r:id="rId3"/>
    <p:sldId id="316" r:id="rId4"/>
    <p:sldId id="1673" r:id="rId5"/>
    <p:sldId id="1674" r:id="rId6"/>
    <p:sldId id="1633" r:id="rId7"/>
    <p:sldId id="1675" r:id="rId8"/>
    <p:sldId id="367" r:id="rId9"/>
    <p:sldId id="366" r:id="rId10"/>
    <p:sldId id="368" r:id="rId11"/>
    <p:sldId id="1676" r:id="rId12"/>
    <p:sldId id="369" r:id="rId13"/>
    <p:sldId id="370" r:id="rId14"/>
    <p:sldId id="1677" r:id="rId15"/>
    <p:sldId id="371" r:id="rId16"/>
    <p:sldId id="373" r:id="rId17"/>
    <p:sldId id="1678" r:id="rId18"/>
    <p:sldId id="374" r:id="rId19"/>
    <p:sldId id="1679" r:id="rId20"/>
    <p:sldId id="375" r:id="rId21"/>
    <p:sldId id="1680" r:id="rId22"/>
    <p:sldId id="1681" r:id="rId23"/>
    <p:sldId id="324" r:id="rId24"/>
    <p:sldId id="376" r:id="rId25"/>
    <p:sldId id="1682" r:id="rId26"/>
    <p:sldId id="1946" r:id="rId27"/>
    <p:sldId id="1670" r:id="rId28"/>
    <p:sldId id="1671" r:id="rId29"/>
    <p:sldId id="1672" r:id="rId30"/>
    <p:sldId id="292" r:id="rId31"/>
    <p:sldId id="2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>
      <p:cViewPr varScale="1">
        <p:scale>
          <a:sx n="99" d="100"/>
          <a:sy n="99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408"/>
    </p:cViewPr>
  </p:notesTextViewPr>
  <p:notesViewPr>
    <p:cSldViewPr>
      <p:cViewPr>
        <p:scale>
          <a:sx n="100" d="100"/>
          <a:sy n="100" d="100"/>
        </p:scale>
        <p:origin x="-154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9973D-DE68-425E-9634-28B147692953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9EE78-BC61-48A3-B71F-BF56EB24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5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24400"/>
            <a:ext cx="5486400" cy="4114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Eddie Williams ~  August 19, 2012 (Eloy)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November 5. 2017 (Eloy)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October 7, 2018  (Eloy)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June 1, 2025 (Eloy)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April 4, 2026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69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87A15-A1A1-C058-7EA7-5B10B7959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932C92-E392-7429-3423-0A5BD2992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8B9F06-8D38-CEA5-C21B-258D048F1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B73AD-CD82-114F-CEF1-FF44B149F0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9EE78-BC61-48A3-B71F-BF56EB241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329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66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66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E0D49-64E6-8839-CA82-472473FD9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F947EF-3F65-47A3-2A37-8F8F52611D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FAB31D-8F1B-FC46-01B2-E872A3324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8CC7C-E691-8F83-A44C-6EC40620FA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9EE78-BC61-48A3-B71F-BF56EB241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805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9EE78-BC61-48A3-B71F-BF56EB241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065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9EE78-BC61-48A3-B71F-BF56EB241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756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9EE78-BC61-48A3-B71F-BF56EB241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674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9EE78-BC61-48A3-B71F-BF56EB241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57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8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9EE78-BC61-48A3-B71F-BF56EB241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818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9EE78-BC61-48A3-B71F-BF56EB2414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33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3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EE78-BC61-48A3-B71F-BF56EB2414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C765-D860-4C0C-9830-F235BAABA7B1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CACF5D-F273-4A8C-947F-40ABFAFF2B6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C765-D860-4C0C-9830-F235BAABA7B1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CF5D-F273-4A8C-947F-40ABFAFF2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C765-D860-4C0C-9830-F235BAABA7B1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CF5D-F273-4A8C-947F-40ABFAFF2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87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06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70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21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1674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45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0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A6C765-D860-4C0C-9830-F235BAABA7B1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2CACF5D-F273-4A8C-947F-40ABFAFF2B6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46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07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47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C477-071F-488F-B7EC-931AD21B581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6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C765-D860-4C0C-9830-F235BAABA7B1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CF5D-F273-4A8C-947F-40ABFAFF2B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C765-D860-4C0C-9830-F235BAABA7B1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CF5D-F273-4A8C-947F-40ABFAFF2B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CF5D-F273-4A8C-947F-40ABFAFF2B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C765-D860-4C0C-9830-F235BAABA7B1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C765-D860-4C0C-9830-F235BAABA7B1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CF5D-F273-4A8C-947F-40ABFAFF2B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C765-D860-4C0C-9830-F235BAABA7B1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CF5D-F273-4A8C-947F-40ABFAFF2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A6C765-D860-4C0C-9830-F235BAABA7B1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CACF5D-F273-4A8C-947F-40ABFAFF2B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C765-D860-4C0C-9830-F235BAABA7B1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CACF5D-F273-4A8C-947F-40ABFAFF2B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A6C765-D860-4C0C-9830-F235BAABA7B1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2CACF5D-F273-4A8C-947F-40ABFAFF2B6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2DC477-071F-488F-B7EC-931AD21B5812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C95E75-EB2B-44DE-938C-C54E58CF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0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light.org/desk/?query=eph+3:16&amp;t=kjv&amp;sr=1&amp;l=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light.org/desk/?query=heb+2:17&amp;t=kjv&amp;sr=1&amp;l=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light.org/desk/?query=heb+2:18&amp;t=kjv&amp;sr=1&amp;l=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light.org/desk/?query=eph+3:16&amp;t=kjv&amp;sr=1&amp;l=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light.org/desk/?query=heb+4:15&amp;t=kjv&amp;sr=1&amp;l=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light.org/desk/?query=heb+4:16&amp;t=kjv&amp;sr=1&amp;l=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light.org/desk/?query=mt+11:28&amp;t=kjv&amp;sr=1&amp;l=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light.org/desk/?query=mt+11:29&amp;t=kjv&amp;sr=1&amp;l=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udylight.org/desk/?query=mt+11:30&amp;t=kjv&amp;sr=1&amp;l=e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light.org/desk/?query=1jo+3:10&amp;t=kjv&amp;sr=1&amp;l=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light.org/desk/?query=1jo+3:11&amp;t=kjv&amp;sr=1&amp;l=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light.org/desk/?query=1jo+3:10&amp;t=kjv&amp;sr=1&amp;l=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6.jpeg"/><Relationship Id="rId5" Type="http://schemas.openxmlformats.org/officeDocument/2006/relationships/hyperlink" Target="http://studylight.org/desk/?query=mt+10:33&amp;t=kjv&amp;sr=1&amp;l=en" TargetMode="External"/><Relationship Id="rId4" Type="http://schemas.openxmlformats.org/officeDocument/2006/relationships/hyperlink" Target="http://studylight.org/desk/?query=mt+10:32&amp;t=kjv&amp;sr=1&amp;l=e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light.org/desk/?query=eph+3:16&amp;t=kjv&amp;sr=1&amp;l=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light.org/desk/?query=eph+3:17&amp;t=kjv&amp;sr=1&amp;l=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udylight.org/desk/?query=eph+3:18&amp;t=kjv&amp;sr=1&amp;l=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light.org/desk/?query=eph+3:19&amp;t=kjv&amp;sr=1&amp;l=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udylight.org/desk/?query=eph+3:20&amp;t=kjv&amp;sr=1&amp;l=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light.org/desk/?query=eph+3:21&amp;t=kjv&amp;sr=1&amp;l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268C76-4977-A56A-6FD6-FEA42C68F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884"/>
            <a:ext cx="12192000" cy="68588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791200"/>
            <a:ext cx="6019800" cy="1143000"/>
          </a:xfrm>
        </p:spPr>
        <p:txBody>
          <a:bodyPr/>
          <a:lstStyle/>
          <a:p>
            <a:r>
              <a:rPr lang="en-US" sz="6000" b="1" i="1" dirty="0">
                <a:solidFill>
                  <a:schemeClr val="tx1"/>
                </a:solidFill>
              </a:rPr>
              <a:t>Ephesians 5:25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305800" cy="3048000"/>
          </a:xfrm>
        </p:spPr>
        <p:txBody>
          <a:bodyPr anchor="ctr"/>
          <a:lstStyle/>
          <a:p>
            <a:r>
              <a:rPr lang="en-US" sz="9600" b="1" i="1" dirty="0">
                <a:solidFill>
                  <a:srgbClr val="FFC000"/>
                </a:solidFill>
                <a:latin typeface="Franklin Gothic Medium" pitchFamily="34" charset="0"/>
              </a:rPr>
              <a:t>Christ Loves His Church</a:t>
            </a:r>
          </a:p>
        </p:txBody>
      </p:sp>
    </p:spTree>
    <p:extLst>
      <p:ext uri="{BB962C8B-B14F-4D97-AF65-F5344CB8AC3E}">
        <p14:creationId xmlns:p14="http://schemas.microsoft.com/office/powerpoint/2010/main" val="183230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8F61E9DB-5432-2CD2-AF08-4D460F25D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EC0CD0-53B3-D06F-CC70-59AAA1F0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743200"/>
          </a:xfrm>
        </p:spPr>
        <p:txBody>
          <a:bodyPr anchor="t">
            <a:normAutofit fontScale="90000"/>
          </a:bodyPr>
          <a:lstStyle/>
          <a:p>
            <a:r>
              <a:rPr lang="en-US" sz="6700" b="1" i="1" dirty="0">
                <a:ln w="3200">
                  <a:solidFill>
                    <a:srgbClr val="53494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latin typeface="Franklin Gothic Medium" pitchFamily="34" charset="0"/>
              </a:rPr>
              <a:t>Point #3: Christ Helps His Church When They Are Tempted ~ </a:t>
            </a:r>
            <a:br>
              <a:rPr lang="en-US" sz="6700" b="1" i="1" dirty="0">
                <a:ln w="3200">
                  <a:solidFill>
                    <a:srgbClr val="53494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latin typeface="Franklin Gothic Medium" pitchFamily="34" charset="0"/>
              </a:rPr>
            </a:br>
            <a:r>
              <a:rPr lang="en-US" sz="6700" b="1" i="1" dirty="0">
                <a:ln w="3200">
                  <a:solidFill>
                    <a:srgbClr val="53494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latin typeface="Franklin Gothic Medium" pitchFamily="34" charset="0"/>
              </a:rPr>
              <a:t>Hebrews 2:16-18</a:t>
            </a:r>
            <a:br>
              <a:rPr lang="en-US" sz="6700" b="1" i="1" dirty="0">
                <a:ln w="3200">
                  <a:solidFill>
                    <a:srgbClr val="53494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latin typeface="Franklin Gothic Medium" pitchFamily="34" charset="0"/>
              </a:rPr>
            </a:br>
            <a:endParaRPr lang="en-US" sz="7200" i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Franklin Gothic Med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AF67D-3021-C5DB-EAD7-DAF91411D4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3048000"/>
            <a:ext cx="12192000" cy="377293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974D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hlinkClick r:id="rId3" action="ppaction://hlinkfile"/>
              </a:rPr>
              <a:t>16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 That he would grant you, according to the riches of his glory, </a:t>
            </a:r>
          </a:p>
        </p:txBody>
      </p:sp>
    </p:spTree>
    <p:extLst>
      <p:ext uri="{BB962C8B-B14F-4D97-AF65-F5344CB8AC3E}">
        <p14:creationId xmlns:p14="http://schemas.microsoft.com/office/powerpoint/2010/main" val="122296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113538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i="1" dirty="0">
                <a:solidFill>
                  <a:prstClr val="white"/>
                </a:solidFill>
                <a:latin typeface="Trebuchet MS" panose="020B0603020202020204" pitchFamily="34" charset="0"/>
              </a:rPr>
              <a:t>to be strengthened with might by his Spirit in the inner man; </a:t>
            </a:r>
            <a:r>
              <a:rPr lang="en-US" sz="5400" b="1" i="1" dirty="0">
                <a:latin typeface="Trebuchet MS" panose="020B0603020202020204" pitchFamily="34" charset="0"/>
                <a:hlinkClick r:id="rId3" action="ppaction://hlinkfile"/>
              </a:rPr>
              <a:t>17</a:t>
            </a:r>
            <a:r>
              <a:rPr lang="en-US" sz="5400" i="1" dirty="0">
                <a:latin typeface="Trebuchet MS" panose="020B0603020202020204" pitchFamily="34" charset="0"/>
              </a:rPr>
              <a:t> Wherefore in all things it behoved him to be made like unto his brethren, that he might be a merciful and faithful high priest in things pertaining to God,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11201400" cy="1066800"/>
          </a:xfrm>
        </p:spPr>
        <p:txBody>
          <a:bodyPr anchor="t"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Franklin Gothic Medium" pitchFamily="34" charset="0"/>
              </a:rPr>
              <a:t>Hebrews 2:16-18</a:t>
            </a:r>
          </a:p>
        </p:txBody>
      </p:sp>
    </p:spTree>
    <p:extLst>
      <p:ext uri="{BB962C8B-B14F-4D97-AF65-F5344CB8AC3E}">
        <p14:creationId xmlns:p14="http://schemas.microsoft.com/office/powerpoint/2010/main" val="68525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1"/>
            <a:ext cx="11430000" cy="56002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i="1" dirty="0">
                <a:latin typeface="Trebuchet MS" panose="020B0603020202020204" pitchFamily="34" charset="0"/>
              </a:rPr>
              <a:t>to make reconciliation for the sins of the people.            </a:t>
            </a:r>
            <a:r>
              <a:rPr lang="en-US" sz="6000" b="1" i="1" dirty="0">
                <a:latin typeface="Trebuchet MS" panose="020B0603020202020204" pitchFamily="34" charset="0"/>
                <a:hlinkClick r:id="rId3" action="ppaction://hlinkfile"/>
              </a:rPr>
              <a:t>18</a:t>
            </a:r>
            <a:r>
              <a:rPr lang="en-US" sz="6000" i="1" dirty="0">
                <a:latin typeface="Trebuchet MS" panose="020B0603020202020204" pitchFamily="34" charset="0"/>
              </a:rPr>
              <a:t> For in that he himself hath suffered being tempted, he is able to </a:t>
            </a:r>
            <a:r>
              <a:rPr lang="en-US" sz="6000" i="1" dirty="0" err="1">
                <a:latin typeface="Trebuchet MS" panose="020B0603020202020204" pitchFamily="34" charset="0"/>
              </a:rPr>
              <a:t>succour</a:t>
            </a:r>
            <a:r>
              <a:rPr lang="en-US" sz="6000" i="1" dirty="0">
                <a:latin typeface="Trebuchet MS" panose="020B0603020202020204" pitchFamily="34" charset="0"/>
              </a:rPr>
              <a:t> them that are tempted.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11277600" cy="1066800"/>
          </a:xfrm>
        </p:spPr>
        <p:txBody>
          <a:bodyPr anchor="t"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Franklin Gothic Medium" pitchFamily="34" charset="0"/>
              </a:rPr>
              <a:t>Hebrews 2:17-18</a:t>
            </a:r>
          </a:p>
        </p:txBody>
      </p:sp>
    </p:spTree>
    <p:extLst>
      <p:ext uri="{BB962C8B-B14F-4D97-AF65-F5344CB8AC3E}">
        <p14:creationId xmlns:p14="http://schemas.microsoft.com/office/powerpoint/2010/main" val="846207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C2C33C3F-3916-4A55-73FF-6EAAD58AD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33B7FE-E066-46E4-F325-9E28FD1F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743200"/>
          </a:xfrm>
        </p:spPr>
        <p:txBody>
          <a:bodyPr anchor="t">
            <a:normAutofit fontScale="90000"/>
          </a:bodyPr>
          <a:lstStyle/>
          <a:p>
            <a:r>
              <a:rPr lang="en-US" sz="6700" b="1" i="1" dirty="0">
                <a:ln w="3200">
                  <a:solidFill>
                    <a:srgbClr val="53494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latin typeface="Franklin Gothic Medium" pitchFamily="34" charset="0"/>
              </a:rPr>
              <a:t>Point #4: Christ Gives His Church Mercy and Grace When They Are in Need~ Hebrews 4:14-16</a:t>
            </a:r>
            <a:br>
              <a:rPr lang="en-US" sz="6700" b="1" i="1" dirty="0">
                <a:ln w="3200">
                  <a:solidFill>
                    <a:srgbClr val="53494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latin typeface="Franklin Gothic Medium" pitchFamily="34" charset="0"/>
              </a:rPr>
            </a:br>
            <a:endParaRPr lang="en-US" sz="7200" i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Franklin Gothic Med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711C8-54B1-6B43-7F1C-7E7EB9D2B5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3048000"/>
            <a:ext cx="12192000" cy="377293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974D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hlinkClick r:id="rId3" action="ppaction://hlinkfile"/>
              </a:rPr>
              <a:t>14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 Seeing then that we have a great high priest, that is passed into the heavens, Jesus the Son of God,  </a:t>
            </a:r>
          </a:p>
        </p:txBody>
      </p:sp>
    </p:spTree>
    <p:extLst>
      <p:ext uri="{BB962C8B-B14F-4D97-AF65-F5344CB8AC3E}">
        <p14:creationId xmlns:p14="http://schemas.microsoft.com/office/powerpoint/2010/main" val="2825169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11430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700" i="1" dirty="0">
                <a:latin typeface="Trebuchet MS" panose="020B0603020202020204" pitchFamily="34" charset="0"/>
              </a:rPr>
              <a:t>let us hold fast our profession. </a:t>
            </a:r>
            <a:r>
              <a:rPr lang="en-US" sz="5700" b="1" i="1" dirty="0">
                <a:latin typeface="Trebuchet MS" panose="020B0603020202020204" pitchFamily="34" charset="0"/>
                <a:hlinkClick r:id="rId3" action="ppaction://hlinkfile"/>
              </a:rPr>
              <a:t>15</a:t>
            </a:r>
            <a:r>
              <a:rPr lang="en-US" sz="5700" i="1" dirty="0">
                <a:latin typeface="Trebuchet MS" panose="020B0603020202020204" pitchFamily="34" charset="0"/>
              </a:rPr>
              <a:t> For we have not an high priest which cannot be touched with the feeling of our infirmities; but was in all points tempted like as we are, yet without sin.</a:t>
            </a:r>
          </a:p>
          <a:p>
            <a:pPr marL="0" indent="0">
              <a:buNone/>
            </a:pPr>
            <a:r>
              <a:rPr lang="en-US" sz="4800" i="1" dirty="0">
                <a:latin typeface="Franklin Gothic Medium" pitchFamily="34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10744200" cy="914400"/>
          </a:xfrm>
        </p:spPr>
        <p:txBody>
          <a:bodyPr anchor="t">
            <a:normAutofit fontScale="90000"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Franklin Gothic Medium" pitchFamily="34" charset="0"/>
              </a:rPr>
              <a:t>Hebrews 4:14-16</a:t>
            </a:r>
          </a:p>
        </p:txBody>
      </p:sp>
    </p:spTree>
    <p:extLst>
      <p:ext uri="{BB962C8B-B14F-4D97-AF65-F5344CB8AC3E}">
        <p14:creationId xmlns:p14="http://schemas.microsoft.com/office/powerpoint/2010/main" val="3162973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90600"/>
            <a:ext cx="112014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i="1" dirty="0">
                <a:latin typeface="Trebuchet MS" panose="020B0603020202020204" pitchFamily="34" charset="0"/>
                <a:hlinkClick r:id="rId3" action="ppaction://hlinkfile"/>
              </a:rPr>
              <a:t>16</a:t>
            </a:r>
            <a:r>
              <a:rPr lang="en-US" sz="6000" i="1" dirty="0">
                <a:latin typeface="Trebuchet MS" panose="020B0603020202020204" pitchFamily="34" charset="0"/>
              </a:rPr>
              <a:t> Let us therefore come boldly unto the throne of grace, that we may obtain mercy, and find grace to help in time of need.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11430000" cy="1066800"/>
          </a:xfrm>
        </p:spPr>
        <p:txBody>
          <a:bodyPr anchor="t"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Franklin Gothic Medium" pitchFamily="34" charset="0"/>
              </a:rPr>
              <a:t>Hebrews 4:14-16</a:t>
            </a:r>
          </a:p>
        </p:txBody>
      </p:sp>
    </p:spTree>
    <p:extLst>
      <p:ext uri="{BB962C8B-B14F-4D97-AF65-F5344CB8AC3E}">
        <p14:creationId xmlns:p14="http://schemas.microsoft.com/office/powerpoint/2010/main" val="3894318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E8EF9FB0-8CA6-C275-CF90-D40D638D9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118422-6688-2371-BA18-C5A84C282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819400"/>
          </a:xfrm>
        </p:spPr>
        <p:txBody>
          <a:bodyPr anchor="t">
            <a:normAutofit fontScale="90000"/>
          </a:bodyPr>
          <a:lstStyle/>
          <a:p>
            <a:r>
              <a:rPr lang="en-US" sz="6700" b="1" i="1" dirty="0">
                <a:ln w="3200">
                  <a:solidFill>
                    <a:srgbClr val="53494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latin typeface="Franklin Gothic Medium" pitchFamily="34" charset="0"/>
              </a:rPr>
              <a:t>Point #5: Jesus Gives Rest to Those Who Are in His Church~           Matthew 11:28-30</a:t>
            </a:r>
            <a:br>
              <a:rPr lang="en-US" sz="6700" b="1" i="1" dirty="0">
                <a:ln w="3200">
                  <a:solidFill>
                    <a:srgbClr val="53494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latin typeface="Franklin Gothic Medium" pitchFamily="34" charset="0"/>
              </a:rPr>
            </a:br>
            <a:br>
              <a:rPr lang="en-US" sz="6000" b="1" i="1" dirty="0">
                <a:ln w="3200">
                  <a:solidFill>
                    <a:srgbClr val="53494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latin typeface="Franklin Gothic Medium" pitchFamily="34" charset="0"/>
              </a:rPr>
            </a:br>
            <a:endParaRPr lang="en-US" sz="7200" i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Franklin Gothic Med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1D6EE-4622-5243-67CC-B2A9893808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971800"/>
            <a:ext cx="12192000" cy="384913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974D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hlinkClick r:id="rId3" action="ppaction://hlinkfile"/>
              </a:rPr>
              <a:t>28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 Come unto me, all ye that labour and are heavy laden, and I will give you rest.</a:t>
            </a:r>
          </a:p>
        </p:txBody>
      </p:sp>
    </p:spTree>
    <p:extLst>
      <p:ext uri="{BB962C8B-B14F-4D97-AF65-F5344CB8AC3E}">
        <p14:creationId xmlns:p14="http://schemas.microsoft.com/office/powerpoint/2010/main" val="881099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115062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i="1" dirty="0">
                <a:latin typeface="Trebuchet MS" panose="020B0603020202020204" pitchFamily="34" charset="0"/>
                <a:hlinkClick r:id="rId3" action="ppaction://hlinkfile"/>
              </a:rPr>
              <a:t>29</a:t>
            </a:r>
            <a:r>
              <a:rPr lang="en-US" sz="6000" i="1" dirty="0">
                <a:latin typeface="Trebuchet MS" panose="020B0603020202020204" pitchFamily="34" charset="0"/>
              </a:rPr>
              <a:t> Take my yoke upon you, and learn of me; for I am meek and lowly in heart: and ye shall find rest unto your souls. </a:t>
            </a:r>
          </a:p>
          <a:p>
            <a:pPr marL="0" indent="0">
              <a:buNone/>
            </a:pPr>
            <a:r>
              <a:rPr lang="en-US" sz="6000" b="1" i="1" dirty="0">
                <a:latin typeface="Trebuchet MS" panose="020B0603020202020204" pitchFamily="34" charset="0"/>
                <a:hlinkClick r:id="rId4" action="ppaction://hlinkfile"/>
              </a:rPr>
              <a:t>30</a:t>
            </a:r>
            <a:r>
              <a:rPr lang="en-US" sz="6000" i="1" dirty="0">
                <a:latin typeface="Trebuchet MS" panose="020B0603020202020204" pitchFamily="34" charset="0"/>
              </a:rPr>
              <a:t> For my yoke is easy, and my burden is light.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11430000" cy="1066800"/>
          </a:xfrm>
        </p:spPr>
        <p:txBody>
          <a:bodyPr anchor="t"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Franklin Gothic Medium" pitchFamily="34" charset="0"/>
              </a:rPr>
              <a:t>Matthew 11:28-30</a:t>
            </a:r>
          </a:p>
        </p:txBody>
      </p:sp>
    </p:spTree>
    <p:extLst>
      <p:ext uri="{BB962C8B-B14F-4D97-AF65-F5344CB8AC3E}">
        <p14:creationId xmlns:p14="http://schemas.microsoft.com/office/powerpoint/2010/main" val="212057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EDD3210B-10F9-0174-9282-296C622CE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E54CD9-84C0-5522-F025-60C66E1F0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743200"/>
          </a:xfrm>
        </p:spPr>
        <p:txBody>
          <a:bodyPr anchor="t">
            <a:normAutofit fontScale="90000"/>
          </a:bodyPr>
          <a:lstStyle/>
          <a:p>
            <a:r>
              <a:rPr lang="en-US" sz="6700" b="1" i="1" dirty="0">
                <a:ln w="3200">
                  <a:solidFill>
                    <a:srgbClr val="53494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latin typeface="Franklin Gothic Medium" pitchFamily="34" charset="0"/>
              </a:rPr>
              <a:t>Point #6: Jesus’ Love for His Church is to be Seen in His Church by How They Love One Another ~ I John 3:10-11 </a:t>
            </a:r>
            <a:br>
              <a:rPr lang="en-US" sz="6700" b="1" i="1" dirty="0">
                <a:ln w="3200">
                  <a:solidFill>
                    <a:srgbClr val="53494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latin typeface="Franklin Gothic Medium" pitchFamily="34" charset="0"/>
              </a:rPr>
            </a:br>
            <a:endParaRPr lang="en-US" sz="7200" i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Franklin Gothic Med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33856-0042-FEAA-A525-CE0947421F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3048000"/>
            <a:ext cx="12192000" cy="377293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974D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hlinkClick r:id="rId3" action="ppaction://hlinkfile"/>
              </a:rPr>
              <a:t>10</a:t>
            </a: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 In this the children of God are manifest, and the children of the devil:</a:t>
            </a:r>
            <a:endParaRPr kumimoji="0" lang="en-US" sz="9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46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114300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i="1" dirty="0">
                <a:latin typeface="Trebuchet MS" panose="020B0603020202020204" pitchFamily="34" charset="0"/>
              </a:rPr>
              <a:t>whosoever doeth not righteousness is not of God, neither he that loveth not his brother.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113538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Franklin Gothic Medium" pitchFamily="34" charset="0"/>
              </a:rPr>
              <a:t>I John 3:10-11 </a:t>
            </a:r>
          </a:p>
        </p:txBody>
      </p:sp>
    </p:spTree>
    <p:extLst>
      <p:ext uri="{BB962C8B-B14F-4D97-AF65-F5344CB8AC3E}">
        <p14:creationId xmlns:p14="http://schemas.microsoft.com/office/powerpoint/2010/main" val="258048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115062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  <a:latin typeface="Trebuchet MS"/>
              </a:rPr>
              <a:t>Husbands, love your wives, even as Christ also loved the church, and gave himself for it;</a:t>
            </a:r>
            <a:endParaRPr lang="en-US" sz="9600" i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11277600" cy="1371600"/>
          </a:xfrm>
        </p:spPr>
        <p:txBody>
          <a:bodyPr anchor="ctr">
            <a:normAutofit/>
          </a:bodyPr>
          <a:lstStyle/>
          <a:p>
            <a:r>
              <a:rPr lang="en-US" sz="7200" b="1" i="1" u="sng" dirty="0">
                <a:solidFill>
                  <a:srgbClr val="FFC000"/>
                </a:solidFill>
                <a:latin typeface="Franklin Gothic Medium" pitchFamily="34" charset="0"/>
              </a:rPr>
              <a:t>TEXT: Ephesians 5:25 </a:t>
            </a:r>
          </a:p>
        </p:txBody>
      </p:sp>
      <p:pic>
        <p:nvPicPr>
          <p:cNvPr id="4" name="Picture 4" descr="MP90044360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775" y="5745162"/>
            <a:ext cx="1673225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26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1C31F-4BD9-518C-4FED-89FB2670A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64B153-11AF-E71D-5108-8E09BF5CB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114300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b="1" i="1" dirty="0">
                <a:latin typeface="Trebuchet MS" panose="020B0603020202020204" pitchFamily="34" charset="0"/>
                <a:hlinkClick r:id="rId3" action="ppaction://hlinkfile"/>
              </a:rPr>
              <a:t>11</a:t>
            </a:r>
            <a:r>
              <a:rPr lang="en-US" sz="7200" i="1" dirty="0">
                <a:latin typeface="Trebuchet MS" panose="020B0603020202020204" pitchFamily="34" charset="0"/>
              </a:rPr>
              <a:t> For this is the message that ye heard from the beginning, that we should love one another.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78B967-74F6-2BFB-99B3-D7105A732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3538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Franklin Gothic Medium" pitchFamily="34" charset="0"/>
              </a:rPr>
              <a:t>I John 3:10-11 </a:t>
            </a:r>
          </a:p>
        </p:txBody>
      </p:sp>
    </p:spTree>
    <p:extLst>
      <p:ext uri="{BB962C8B-B14F-4D97-AF65-F5344CB8AC3E}">
        <p14:creationId xmlns:p14="http://schemas.microsoft.com/office/powerpoint/2010/main" val="2447048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958AD580-4CA4-A749-33CC-175AA96C0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1B6749-859C-0214-A800-60632459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743200"/>
          </a:xfrm>
        </p:spPr>
        <p:txBody>
          <a:bodyPr anchor="t">
            <a:normAutofit fontScale="90000"/>
          </a:bodyPr>
          <a:lstStyle/>
          <a:p>
            <a:r>
              <a:rPr lang="en-US" sz="6700" b="1" i="1" dirty="0">
                <a:ln w="3200">
                  <a:solidFill>
                    <a:srgbClr val="53494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latin typeface="Franklin Gothic Medium" pitchFamily="34" charset="0"/>
              </a:rPr>
              <a:t>Point #7: Christ Knows Exactly What’s Going on in His Church and He Will Deal With It ~ Revelation 2:2 / 2:13</a:t>
            </a:r>
            <a:br>
              <a:rPr lang="en-US" sz="6700" b="1" i="1" dirty="0">
                <a:ln w="3200">
                  <a:solidFill>
                    <a:srgbClr val="53494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latin typeface="Franklin Gothic Medium" pitchFamily="34" charset="0"/>
              </a:rPr>
            </a:br>
            <a:br>
              <a:rPr lang="en-US" sz="6700" b="1" i="1" dirty="0">
                <a:ln w="3200">
                  <a:solidFill>
                    <a:srgbClr val="53494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latin typeface="Franklin Gothic Medium" pitchFamily="34" charset="0"/>
              </a:rPr>
            </a:br>
            <a:endParaRPr lang="en-US" sz="7200" i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Franklin Gothic Med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489D9-5E00-20E7-9323-D4907652F4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3048000"/>
            <a:ext cx="12192000" cy="377293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974D"/>
              </a:buClr>
              <a:buSzPct val="85000"/>
              <a:buFont typeface="Wingdings 2"/>
              <a:buNone/>
              <a:tabLst/>
              <a:defRPr/>
            </a:pPr>
            <a:r>
              <a:rPr lang="en-US" sz="7200" b="1" i="1" dirty="0">
                <a:solidFill>
                  <a:prstClr val="white"/>
                </a:solidFill>
                <a:latin typeface="Trebuchet MS" panose="020B0603020202020204" pitchFamily="34" charset="0"/>
                <a:hlinkClick r:id="rId3" action="ppaction://hlinkfile"/>
              </a:rPr>
              <a:t>2</a:t>
            </a: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 I know thy works, and thy labour, and thy patience,</a:t>
            </a:r>
            <a:endParaRPr kumimoji="0" lang="en-US" sz="9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147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11277600" cy="5791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400" dirty="0">
                <a:latin typeface="Trebuchet MS" panose="020B0603020202020204" pitchFamily="34" charset="0"/>
              </a:rPr>
              <a:t>and how thou canst not bear them which are evil: and thou hast tried them which say they are apostles, and are not, and hast found them liars:</a:t>
            </a:r>
            <a:endParaRPr lang="en-US" sz="6400" i="1" dirty="0">
              <a:latin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836" y="152400"/>
            <a:ext cx="11277600" cy="1066800"/>
          </a:xfrm>
        </p:spPr>
        <p:txBody>
          <a:bodyPr anchor="t"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+mn-lt"/>
              </a:rPr>
              <a:t>Revelation 2:2</a:t>
            </a:r>
          </a:p>
        </p:txBody>
      </p:sp>
    </p:spTree>
    <p:extLst>
      <p:ext uri="{BB962C8B-B14F-4D97-AF65-F5344CB8AC3E}">
        <p14:creationId xmlns:p14="http://schemas.microsoft.com/office/powerpoint/2010/main" val="433234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09256"/>
            <a:ext cx="11582400" cy="5320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i="1" dirty="0">
                <a:latin typeface="Trebuchet MS" panose="020B0603020202020204" pitchFamily="34" charset="0"/>
              </a:rPr>
              <a:t>I know thy works, and where thou dwellest, even where Satan's seat is: and thou </a:t>
            </a:r>
            <a:r>
              <a:rPr lang="en-US" sz="6600" i="1" dirty="0" err="1">
                <a:latin typeface="Trebuchet MS" panose="020B0603020202020204" pitchFamily="34" charset="0"/>
              </a:rPr>
              <a:t>holdest</a:t>
            </a:r>
            <a:r>
              <a:rPr lang="en-US" sz="6600" i="1" dirty="0">
                <a:latin typeface="Trebuchet MS" panose="020B0603020202020204" pitchFamily="34" charset="0"/>
              </a:rPr>
              <a:t> fast my name, and hast not denied my faith,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430000" cy="1066800"/>
          </a:xfrm>
        </p:spPr>
        <p:txBody>
          <a:bodyPr anchor="t"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+mn-lt"/>
              </a:rPr>
              <a:t>Revelation 2:13</a:t>
            </a:r>
          </a:p>
        </p:txBody>
      </p:sp>
    </p:spTree>
    <p:extLst>
      <p:ext uri="{BB962C8B-B14F-4D97-AF65-F5344CB8AC3E}">
        <p14:creationId xmlns:p14="http://schemas.microsoft.com/office/powerpoint/2010/main" val="128796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22CA5-70A6-4E6D-56BD-16444D651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E60304-9CC6-80C7-C1B1-549F5475B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09256"/>
            <a:ext cx="11582400" cy="5320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i="1" dirty="0">
                <a:latin typeface="Trebuchet MS" panose="020B0603020202020204" pitchFamily="34" charset="0"/>
              </a:rPr>
              <a:t>even in those days wherein Antipas was my faithful martyr, who was slain among you, where Satan dwelleth.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020B72-E9F4-F364-50E8-9DB1A55E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11430000" cy="1066800"/>
          </a:xfrm>
        </p:spPr>
        <p:txBody>
          <a:bodyPr anchor="t"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+mn-lt"/>
              </a:rPr>
              <a:t>Revelation 2:13</a:t>
            </a:r>
          </a:p>
        </p:txBody>
      </p:sp>
    </p:spTree>
    <p:extLst>
      <p:ext uri="{BB962C8B-B14F-4D97-AF65-F5344CB8AC3E}">
        <p14:creationId xmlns:p14="http://schemas.microsoft.com/office/powerpoint/2010/main" val="1093478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3C33D127-1832-E655-0B0E-7AA64F4F0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819400" y="0"/>
            <a:ext cx="9220200" cy="6781800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kumimoji="0" lang="en-US" sz="65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 …that Christ died for our sins according to the scriptures;</a:t>
            </a:r>
            <a:br>
              <a:rPr kumimoji="0" lang="en-US" sz="65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</a:br>
            <a:r>
              <a:rPr kumimoji="0" lang="en-US" sz="65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And that he was buried, and that he rose again the third day according to the scriptures:</a:t>
            </a:r>
            <a:endParaRPr lang="en-US" sz="6500" i="1" dirty="0">
              <a:solidFill>
                <a:srgbClr val="0070C0"/>
              </a:solidFill>
              <a:effectLst/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6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12191999" cy="1143000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r>
              <a:rPr lang="en-US" sz="8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Hear: Romans 10:17</a:t>
            </a:r>
          </a:p>
        </p:txBody>
      </p:sp>
      <p:pic>
        <p:nvPicPr>
          <p:cNvPr id="52227" name="Picture 4" descr="MP90044360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01200" y="5054358"/>
            <a:ext cx="2024462" cy="134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2226" name="Rectangle 3"/>
          <p:cNvSpPr>
            <a:spLocks noGrp="1"/>
          </p:cNvSpPr>
          <p:nvPr>
            <p:ph sz="quarter" idx="13"/>
          </p:nvPr>
        </p:nvSpPr>
        <p:spPr>
          <a:xfrm>
            <a:off x="-1" y="1295400"/>
            <a:ext cx="12191999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then faith cometh by hearing, and hearing by the word of God.</a:t>
            </a:r>
          </a:p>
        </p:txBody>
      </p:sp>
    </p:spTree>
    <p:extLst>
      <p:ext uri="{BB962C8B-B14F-4D97-AF65-F5344CB8AC3E}">
        <p14:creationId xmlns:p14="http://schemas.microsoft.com/office/powerpoint/2010/main" val="3326393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140546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r>
              <a:rPr lang="en-US" sz="7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Believe: Hebrews 11:6</a:t>
            </a:r>
          </a:p>
        </p:txBody>
      </p:sp>
      <p:sp>
        <p:nvSpPr>
          <p:cNvPr id="53250" name="Rectangle 3"/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12192000" cy="5867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7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without faith it is impossible to please him: for he that cometh to God must believe that he is, and that he is a rewarder of them that diligently seek him.</a:t>
            </a:r>
          </a:p>
        </p:txBody>
      </p:sp>
      <p:pic>
        <p:nvPicPr>
          <p:cNvPr id="53251" name="Picture 4" descr="MP90044360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8800" y="347373"/>
            <a:ext cx="2385178" cy="15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6834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 bwMode="auto">
          <a:xfrm>
            <a:off x="0" y="6927"/>
            <a:ext cx="12192000" cy="983673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r>
              <a:rPr lang="en-US" sz="8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Repent: Luke 13:3</a:t>
            </a:r>
          </a:p>
        </p:txBody>
      </p:sp>
      <p:sp>
        <p:nvSpPr>
          <p:cNvPr id="54274" name="Rectangle 3"/>
          <p:cNvSpPr>
            <a:spLocks noGrp="1"/>
          </p:cNvSpPr>
          <p:nvPr>
            <p:ph sz="quarter" idx="13"/>
          </p:nvPr>
        </p:nvSpPr>
        <p:spPr>
          <a:xfrm>
            <a:off x="0" y="1447800"/>
            <a:ext cx="12268200" cy="5403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tell you, Nay: but, except ye repent, ye shall all likewise perish.</a:t>
            </a:r>
            <a:r>
              <a:rPr lang="en-US" sz="9600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4275" name="Picture 4" descr="MP90044360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00" y="5028838"/>
            <a:ext cx="2291980" cy="15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449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990600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l">
              <a:buNone/>
            </a:pPr>
            <a:r>
              <a:rPr lang="en-US" sz="5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Confess: Matthew 10:32-33</a:t>
            </a:r>
          </a:p>
        </p:txBody>
      </p:sp>
      <p:sp>
        <p:nvSpPr>
          <p:cNvPr id="55298" name="Rectangle 3"/>
          <p:cNvSpPr>
            <a:spLocks noGrp="1"/>
          </p:cNvSpPr>
          <p:nvPr>
            <p:ph sz="quarter" idx="13"/>
          </p:nvPr>
        </p:nvSpPr>
        <p:spPr>
          <a:xfrm>
            <a:off x="0" y="762000"/>
            <a:ext cx="121920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900" b="1" i="1" dirty="0">
                <a:hlinkClick r:id="rId4"/>
              </a:rPr>
              <a:t>32</a:t>
            </a:r>
            <a:r>
              <a:rPr lang="en-US" sz="5900" b="1" i="1" dirty="0"/>
              <a:t> </a:t>
            </a:r>
            <a:r>
              <a:rPr lang="en-US" sz="5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Whosoever therefore shall confess me before men, him will I confess also before my Father which is in heaven.</a:t>
            </a:r>
            <a:r>
              <a:rPr lang="en-US" sz="5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5900" b="1" i="1" dirty="0">
                <a:hlinkClick r:id="rId5"/>
              </a:rPr>
              <a:t>33</a:t>
            </a:r>
            <a:r>
              <a:rPr lang="en-US" sz="5900" b="1" i="1" dirty="0"/>
              <a:t> </a:t>
            </a:r>
            <a:r>
              <a:rPr lang="en-US" sz="5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whosoever shall deny me before men, him will I also deny before my Father which is in heaven. </a:t>
            </a:r>
          </a:p>
        </p:txBody>
      </p:sp>
      <p:pic>
        <p:nvPicPr>
          <p:cNvPr id="55299" name="Picture 4" descr="MP900443601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87000" y="3781926"/>
            <a:ext cx="1678188" cy="111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1991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12192000" cy="5220730"/>
          </a:xfrm>
        </p:spPr>
        <p:txBody>
          <a:bodyPr>
            <a:noAutofit/>
          </a:bodyPr>
          <a:lstStyle/>
          <a:p>
            <a:pPr marL="960120" indent="-914400">
              <a:lnSpc>
                <a:spcPct val="8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Feeds and Cares For His Church</a:t>
            </a:r>
          </a:p>
          <a:p>
            <a:pPr marL="960120" indent="-914400">
              <a:lnSpc>
                <a:spcPct val="8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Strengthens the Inner Man</a:t>
            </a:r>
          </a:p>
          <a:p>
            <a:pPr marL="960120" indent="-914400">
              <a:lnSpc>
                <a:spcPct val="8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Helps His Church When They Are Tempted</a:t>
            </a:r>
          </a:p>
          <a:p>
            <a:pPr marL="960120" indent="-914400">
              <a:lnSpc>
                <a:spcPct val="8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Gives His Church Mercy and Grace When They Are in Need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5400"/>
          </a:xfrm>
        </p:spPr>
        <p:txBody>
          <a:bodyPr/>
          <a:lstStyle/>
          <a:p>
            <a:r>
              <a:rPr lang="en-US" sz="6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</a:rPr>
              <a:t>Seven Evidences of Christ’s Love</a:t>
            </a:r>
          </a:p>
        </p:txBody>
      </p:sp>
    </p:spTree>
    <p:extLst>
      <p:ext uri="{BB962C8B-B14F-4D97-AF65-F5344CB8AC3E}">
        <p14:creationId xmlns:p14="http://schemas.microsoft.com/office/powerpoint/2010/main" val="12536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12223028" cy="1371600"/>
          </a:xfr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r>
              <a:rPr lang="en-US" sz="8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Baptize: Acts 22:16</a:t>
            </a:r>
          </a:p>
        </p:txBody>
      </p:sp>
      <p:sp>
        <p:nvSpPr>
          <p:cNvPr id="56322" name="Rectangle 3"/>
          <p:cNvSpPr>
            <a:spLocks noGrp="1"/>
          </p:cNvSpPr>
          <p:nvPr>
            <p:ph sz="quarter" idx="13"/>
          </p:nvPr>
        </p:nvSpPr>
        <p:spPr>
          <a:xfrm>
            <a:off x="-1" y="1524000"/>
            <a:ext cx="12191999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now why </a:t>
            </a:r>
            <a:r>
              <a:rPr lang="en-US" sz="7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tarriest</a:t>
            </a:r>
            <a:r>
              <a:rPr lang="en-US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thou? arise, and be baptized, and wash away thy sins, calling on the name of the Lord.</a:t>
            </a:r>
          </a:p>
        </p:txBody>
      </p:sp>
      <p:pic>
        <p:nvPicPr>
          <p:cNvPr id="56323" name="Picture 4" descr="MP90044360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3600" y="381001"/>
            <a:ext cx="2061008" cy="13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2" descr="C:\Users\Fain\AppData\Local\Microsoft\Windows\Temporary Internet Files\Content.IE5\RW2PWPFG\MC900057792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33421" y="4899025"/>
            <a:ext cx="2227262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8784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20044-24D3-9206-57ED-92C545437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93234-1114-1802-A2BD-3C485CA62F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23261" y="1295400"/>
            <a:ext cx="12192000" cy="5410200"/>
          </a:xfrm>
        </p:spPr>
        <p:txBody>
          <a:bodyPr>
            <a:noAutofit/>
          </a:bodyPr>
          <a:lstStyle/>
          <a:p>
            <a:pPr marL="960120" indent="-914400">
              <a:lnSpc>
                <a:spcPct val="80000"/>
              </a:lnSpc>
              <a:buClr>
                <a:srgbClr val="C00000"/>
              </a:buClr>
              <a:buFont typeface="+mj-lt"/>
              <a:buAutoNum type="arabicPeriod" startAt="5"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Gives Rest to Those Who Are in His Church</a:t>
            </a:r>
          </a:p>
          <a:p>
            <a:pPr marL="960120" indent="-914400">
              <a:lnSpc>
                <a:spcPct val="80000"/>
              </a:lnSpc>
              <a:buClr>
                <a:srgbClr val="C00000"/>
              </a:buClr>
              <a:buFont typeface="+mj-lt"/>
              <a:buAutoNum type="arabicPeriod" startAt="5"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Love for His Church is to be Seen in His Church by How They Love One Another</a:t>
            </a:r>
          </a:p>
          <a:p>
            <a:pPr marL="960120" indent="-914400">
              <a:lnSpc>
                <a:spcPct val="80000"/>
              </a:lnSpc>
              <a:buClr>
                <a:srgbClr val="C00000"/>
              </a:buClr>
              <a:buFont typeface="+mj-lt"/>
              <a:buAutoNum type="arabicPeriod" startAt="5"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Knows Exactly What’s Going on in His Church and He Will Deal With It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728960-C8CF-06AE-FCE2-87AB6E61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5400"/>
          </a:xfrm>
        </p:spPr>
        <p:txBody>
          <a:bodyPr/>
          <a:lstStyle/>
          <a:p>
            <a:r>
              <a:rPr lang="en-US" sz="6000" i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</a:rPr>
              <a:t>Seven Evidences of Christ’s Love</a:t>
            </a:r>
          </a:p>
        </p:txBody>
      </p:sp>
    </p:spTree>
    <p:extLst>
      <p:ext uri="{BB962C8B-B14F-4D97-AF65-F5344CB8AC3E}">
        <p14:creationId xmlns:p14="http://schemas.microsoft.com/office/powerpoint/2010/main" val="1541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09800"/>
          </a:xfrm>
        </p:spPr>
        <p:txBody>
          <a:bodyPr anchor="t">
            <a:normAutofit/>
          </a:bodyPr>
          <a:lstStyle/>
          <a:p>
            <a:r>
              <a:rPr lang="en-US" sz="6000" b="1" i="1" dirty="0">
                <a:ln w="3200">
                  <a:solidFill>
                    <a:srgbClr val="53494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latin typeface="Franklin Gothic Medium" pitchFamily="34" charset="0"/>
              </a:rPr>
              <a:t>Point #1: Christ Feeds and Cares For His Church ~ Ephesians 5:29</a:t>
            </a:r>
            <a:endParaRPr lang="en-US" sz="7200" i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905000"/>
            <a:ext cx="12192000" cy="491593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974D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7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For no man ever yet hated his own flesh; but nourisheth and cherisheth it, even as the Lord the church:</a:t>
            </a:r>
          </a:p>
        </p:txBody>
      </p:sp>
    </p:spTree>
    <p:extLst>
      <p:ext uri="{BB962C8B-B14F-4D97-AF65-F5344CB8AC3E}">
        <p14:creationId xmlns:p14="http://schemas.microsoft.com/office/powerpoint/2010/main" val="1394343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01C4EFEF-B450-AD09-A6C7-C587E73A0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E9D1FC-C17E-AB81-E9C0-F60DFA7B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09800"/>
          </a:xfrm>
        </p:spPr>
        <p:txBody>
          <a:bodyPr anchor="t">
            <a:normAutofit fontScale="90000"/>
          </a:bodyPr>
          <a:lstStyle/>
          <a:p>
            <a:r>
              <a:rPr lang="en-US" sz="6700" b="1" i="1" dirty="0">
                <a:ln w="3200">
                  <a:solidFill>
                    <a:srgbClr val="53494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latin typeface="Franklin Gothic Medium" pitchFamily="34" charset="0"/>
              </a:rPr>
              <a:t>Point #2: Christ Strengthens the Inner Man ~ Ephesians 3:16-21 </a:t>
            </a:r>
            <a:br>
              <a:rPr lang="en-US" sz="6000" b="1" i="1" dirty="0">
                <a:ln w="3200">
                  <a:solidFill>
                    <a:srgbClr val="53494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latin typeface="Franklin Gothic Medium" pitchFamily="34" charset="0"/>
              </a:rPr>
            </a:br>
            <a:endParaRPr lang="en-US" sz="7200" i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Franklin Gothic Med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097AB-78E8-DEA2-D7FF-9C2EB1C040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905000"/>
            <a:ext cx="12192000" cy="491593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974D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hlinkClick r:id="rId3" action="ppaction://hlinkfile"/>
              </a:rPr>
              <a:t>16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 That he would grant you, according to the riches of his glory, to be strengthened with might by his Spirit in the inner man;</a:t>
            </a:r>
          </a:p>
        </p:txBody>
      </p:sp>
    </p:spTree>
    <p:extLst>
      <p:ext uri="{BB962C8B-B14F-4D97-AF65-F5344CB8AC3E}">
        <p14:creationId xmlns:p14="http://schemas.microsoft.com/office/powerpoint/2010/main" val="1328222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115062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i="1" dirty="0">
                <a:latin typeface="Trebuchet MS" panose="020B0603020202020204" pitchFamily="34" charset="0"/>
                <a:hlinkClick r:id="rId3" action="ppaction://hlinkfile"/>
              </a:rPr>
              <a:t>17</a:t>
            </a:r>
            <a:r>
              <a:rPr lang="en-US" sz="5400" i="1" dirty="0">
                <a:latin typeface="Trebuchet MS" panose="020B0603020202020204" pitchFamily="34" charset="0"/>
              </a:rPr>
              <a:t> That Christ may dwell in your hearts by faith; that ye, being rooted and grounded in love, </a:t>
            </a:r>
          </a:p>
          <a:p>
            <a:pPr marL="0" indent="0">
              <a:buNone/>
            </a:pPr>
            <a:r>
              <a:rPr lang="en-US" sz="5400" b="1" i="1" dirty="0">
                <a:latin typeface="Trebuchet MS" panose="020B0603020202020204" pitchFamily="34" charset="0"/>
                <a:hlinkClick r:id="rId4" action="ppaction://hlinkfile"/>
              </a:rPr>
              <a:t>18</a:t>
            </a:r>
            <a:r>
              <a:rPr lang="en-US" sz="5400" i="1" dirty="0">
                <a:latin typeface="Trebuchet MS" panose="020B0603020202020204" pitchFamily="34" charset="0"/>
              </a:rPr>
              <a:t> May be able to comprehend with all saints what is the breadth, and length, and depth, and height;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114300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Franklin Gothic Medium" pitchFamily="34" charset="0"/>
              </a:rPr>
              <a:t>Ephesians 3:16-21</a:t>
            </a:r>
          </a:p>
        </p:txBody>
      </p:sp>
    </p:spTree>
    <p:extLst>
      <p:ext uri="{BB962C8B-B14F-4D97-AF65-F5344CB8AC3E}">
        <p14:creationId xmlns:p14="http://schemas.microsoft.com/office/powerpoint/2010/main" val="1085685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115824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i="1" dirty="0">
                <a:latin typeface="Trebuchet MS" panose="020B0603020202020204" pitchFamily="34" charset="0"/>
                <a:hlinkClick r:id="rId3"/>
              </a:rPr>
              <a:t>19</a:t>
            </a:r>
            <a:r>
              <a:rPr lang="en-US" sz="5400" dirty="0">
                <a:latin typeface="Trebuchet MS" panose="020B0603020202020204" pitchFamily="34" charset="0"/>
              </a:rPr>
              <a:t> And to know the love of Christ, which passeth knowledge, that ye might be filled with all the fulness of God.                                 </a:t>
            </a:r>
            <a:r>
              <a:rPr lang="en-US" sz="5400" b="1" i="1" dirty="0">
                <a:latin typeface="Trebuchet MS" panose="020B0603020202020204" pitchFamily="34" charset="0"/>
                <a:hlinkClick r:id="rId4"/>
              </a:rPr>
              <a:t>20</a:t>
            </a:r>
            <a:r>
              <a:rPr lang="en-US" sz="5400" dirty="0">
                <a:latin typeface="Trebuchet MS" panose="020B0603020202020204" pitchFamily="34" charset="0"/>
              </a:rPr>
              <a:t> Now unto him that is able to do exceeding abundantly above all that we ask or think, </a:t>
            </a:r>
            <a:endParaRPr lang="en-US" sz="5400" i="1" dirty="0">
              <a:latin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11353800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Franklin Gothic Medium" pitchFamily="34" charset="0"/>
              </a:rPr>
              <a:t>Ephesians 3:16-21</a:t>
            </a:r>
          </a:p>
        </p:txBody>
      </p:sp>
    </p:spTree>
    <p:extLst>
      <p:ext uri="{BB962C8B-B14F-4D97-AF65-F5344CB8AC3E}">
        <p14:creationId xmlns:p14="http://schemas.microsoft.com/office/powerpoint/2010/main" val="340277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113538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latin typeface="Trebuchet MS" panose="020B0603020202020204" pitchFamily="34" charset="0"/>
              </a:rPr>
              <a:t>according to the power that worketh in us,                      </a:t>
            </a:r>
            <a:r>
              <a:rPr lang="en-US" sz="6000" b="1" i="1" dirty="0">
                <a:latin typeface="Trebuchet MS" panose="020B0603020202020204" pitchFamily="34" charset="0"/>
                <a:hlinkClick r:id="rId3" action="ppaction://hlinkfile"/>
              </a:rPr>
              <a:t>21</a:t>
            </a:r>
            <a:r>
              <a:rPr lang="en-US" sz="6000" i="1" dirty="0">
                <a:latin typeface="Trebuchet MS" panose="020B0603020202020204" pitchFamily="34" charset="0"/>
              </a:rPr>
              <a:t> Unto him be glory in the church by Christ Jesus throughout all ages, world without end. Amen.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11506200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Franklin Gothic Medium" pitchFamily="34" charset="0"/>
              </a:rPr>
              <a:t>Ephesians 3:16-21</a:t>
            </a:r>
          </a:p>
        </p:txBody>
      </p:sp>
    </p:spTree>
    <p:extLst>
      <p:ext uri="{BB962C8B-B14F-4D97-AF65-F5344CB8AC3E}">
        <p14:creationId xmlns:p14="http://schemas.microsoft.com/office/powerpoint/2010/main" val="365984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5807EA4-D798-4346-93B5-076BD118FC1E}" vid="{4509C512-854D-408D-A12C-B140865DE0B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10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11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12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2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3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4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5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6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7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8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9.xml><?xml version="1.0" encoding="utf-8"?>
<a:themeOverride xmlns:a="http://schemas.openxmlformats.org/drawingml/2006/main">
  <a:clrScheme name="Grid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4167</TotalTime>
  <Words>1105</Words>
  <Application>Microsoft Office PowerPoint</Application>
  <PresentationFormat>Widescreen</PresentationFormat>
  <Paragraphs>94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Bahnschrift</vt:lpstr>
      <vt:lpstr>Brush Script MT</vt:lpstr>
      <vt:lpstr>Calibri</vt:lpstr>
      <vt:lpstr>Constantia</vt:lpstr>
      <vt:lpstr>Franklin Gothic Medium</vt:lpstr>
      <vt:lpstr>Georgia</vt:lpstr>
      <vt:lpstr>Times New Roman</vt:lpstr>
      <vt:lpstr>Trebuchet MS</vt:lpstr>
      <vt:lpstr>Wingdings 2</vt:lpstr>
      <vt:lpstr>Paper</vt:lpstr>
      <vt:lpstr>Slipstream</vt:lpstr>
      <vt:lpstr>Christ Loves His Church</vt:lpstr>
      <vt:lpstr>TEXT: Ephesians 5:25 </vt:lpstr>
      <vt:lpstr>Seven Evidences of Christ’s Love</vt:lpstr>
      <vt:lpstr>Seven Evidences of Christ’s Love</vt:lpstr>
      <vt:lpstr>Point #1: Christ Feeds and Cares For His Church ~ Ephesians 5:29</vt:lpstr>
      <vt:lpstr>Point #2: Christ Strengthens the Inner Man ~ Ephesians 3:16-21  </vt:lpstr>
      <vt:lpstr>Ephesians 3:16-21</vt:lpstr>
      <vt:lpstr>Ephesians 3:16-21</vt:lpstr>
      <vt:lpstr>Ephesians 3:16-21</vt:lpstr>
      <vt:lpstr>Point #3: Christ Helps His Church When They Are Tempted ~  Hebrews 2:16-18 </vt:lpstr>
      <vt:lpstr>Hebrews 2:16-18</vt:lpstr>
      <vt:lpstr>Hebrews 2:17-18</vt:lpstr>
      <vt:lpstr>Point #4: Christ Gives His Church Mercy and Grace When They Are in Need~ Hebrews 4:14-16 </vt:lpstr>
      <vt:lpstr>Hebrews 4:14-16</vt:lpstr>
      <vt:lpstr>Hebrews 4:14-16</vt:lpstr>
      <vt:lpstr>Point #5: Jesus Gives Rest to Those Who Are in His Church~           Matthew 11:28-30  </vt:lpstr>
      <vt:lpstr>Matthew 11:28-30</vt:lpstr>
      <vt:lpstr>Point #6: Jesus’ Love for His Church is to be Seen in His Church by How They Love One Another ~ I John 3:10-11  </vt:lpstr>
      <vt:lpstr>I John 3:10-11 </vt:lpstr>
      <vt:lpstr>I John 3:10-11 </vt:lpstr>
      <vt:lpstr>Point #7: Christ Knows Exactly What’s Going on in His Church and He Will Deal With It ~ Revelation 2:2 / 2:13  </vt:lpstr>
      <vt:lpstr>Revelation 2:2</vt:lpstr>
      <vt:lpstr>Revelation 2:13</vt:lpstr>
      <vt:lpstr>Revelation 2:13</vt:lpstr>
      <vt:lpstr> …that Christ died for our sins according to the scriptures; And that he was buried, and that he rose again the third day according to the scriptures:</vt:lpstr>
      <vt:lpstr>Hear: Romans 10:17</vt:lpstr>
      <vt:lpstr>Believe: Hebrews 11:6</vt:lpstr>
      <vt:lpstr>Repent: Luke 13:3</vt:lpstr>
      <vt:lpstr>Confess: Matthew 10:32-33</vt:lpstr>
      <vt:lpstr>Baptize: Acts 22:16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Fain</dc:creator>
  <cp:lastModifiedBy>Church of Christ Eloy</cp:lastModifiedBy>
  <cp:revision>98</cp:revision>
  <dcterms:created xsi:type="dcterms:W3CDTF">2012-07-07T16:35:43Z</dcterms:created>
  <dcterms:modified xsi:type="dcterms:W3CDTF">2026-04-04T19:06:38Z</dcterms:modified>
</cp:coreProperties>
</file>